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9" r:id="rId5"/>
    <p:sldId id="267" r:id="rId6"/>
    <p:sldId id="260" r:id="rId7"/>
    <p:sldId id="262" r:id="rId8"/>
    <p:sldId id="263" r:id="rId9"/>
    <p:sldId id="264" r:id="rId10"/>
    <p:sldId id="266" r:id="rId11"/>
    <p:sldId id="268" r:id="rId12"/>
    <p:sldId id="265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464" y="-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9444-CF66-4C73-9862-E3062C60CF2E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91F4-E15C-42E0-971F-CA9782F23F73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9444-CF66-4C73-9862-E3062C60CF2E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91F4-E15C-42E0-971F-CA9782F23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9444-CF66-4C73-9862-E3062C60CF2E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91F4-E15C-42E0-971F-CA9782F23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9444-CF66-4C73-9862-E3062C60CF2E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91F4-E15C-42E0-971F-CA9782F23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9444-CF66-4C73-9862-E3062C60CF2E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91F4-E15C-42E0-971F-CA9782F23F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9444-CF66-4C73-9862-E3062C60CF2E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91F4-E15C-42E0-971F-CA9782F23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9444-CF66-4C73-9862-E3062C60CF2E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91F4-E15C-42E0-971F-CA9782F23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9444-CF66-4C73-9862-E3062C60CF2E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91F4-E15C-42E0-971F-CA9782F23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9444-CF66-4C73-9862-E3062C60CF2E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91F4-E15C-42E0-971F-CA9782F23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9444-CF66-4C73-9862-E3062C60CF2E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91F4-E15C-42E0-971F-CA9782F23F73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99444-CF66-4C73-9862-E3062C60CF2E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291F4-E15C-42E0-971F-CA9782F23F73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6599444-CF66-4C73-9862-E3062C60CF2E}" type="datetimeFigureOut">
              <a:rPr lang="en-US" smtClean="0"/>
              <a:t>11/20/14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23291F4-E15C-42E0-971F-CA9782F23F7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Integrating NGSS </a:t>
            </a:r>
            <a:br>
              <a:rPr lang="en-US" sz="2800" dirty="0" smtClean="0"/>
            </a:br>
            <a:r>
              <a:rPr lang="en-US" sz="2800" dirty="0" smtClean="0"/>
              <a:t>Cross-Cutting Concepts Into Science Notebooks &amp; Journals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Dr. Vickie </a:t>
            </a:r>
            <a:r>
              <a:rPr lang="en-US" dirty="0" err="1" smtClean="0"/>
              <a:t>Harri</a:t>
            </a:r>
            <a:endParaRPr lang="en-US" dirty="0" smtClean="0"/>
          </a:p>
          <a:p>
            <a:pPr algn="ctr"/>
            <a:r>
              <a:rPr lang="en-US" dirty="0" smtClean="0"/>
              <a:t>Oaks Middle School</a:t>
            </a:r>
          </a:p>
          <a:p>
            <a:pPr algn="ctr"/>
            <a:r>
              <a:rPr lang="en-US" dirty="0" smtClean="0"/>
              <a:t>Ontario-Montclair School District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53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295400"/>
            <a:ext cx="4784725" cy="5024438"/>
          </a:xfrm>
        </p:spPr>
      </p:pic>
    </p:spTree>
    <p:extLst>
      <p:ext uri="{BB962C8B-B14F-4D97-AF65-F5344CB8AC3E}">
        <p14:creationId xmlns:p14="http://schemas.microsoft.com/office/powerpoint/2010/main" val="247606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4991100" cy="5081588"/>
          </a:xfrm>
        </p:spPr>
      </p:pic>
    </p:spTree>
    <p:extLst>
      <p:ext uri="{BB962C8B-B14F-4D97-AF65-F5344CB8AC3E}">
        <p14:creationId xmlns:p14="http://schemas.microsoft.com/office/powerpoint/2010/main" val="318221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3007"/>
          <a:stretch>
            <a:fillRect/>
          </a:stretch>
        </p:blipFill>
        <p:spPr>
          <a:xfrm>
            <a:off x="3048000" y="226512"/>
            <a:ext cx="5715000" cy="5793288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into Notebooks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8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Journal prompts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does the icon apply to the cross-cutting concept of Scale?</a:t>
            </a:r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3231000" cy="2801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88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How does the cross-cutting concept of Stability and Change apply to Physical vs. Chemical (properties and changes)?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3947400" cy="29979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6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Cause &amp; Effect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Tahoma"/>
                <a:ea typeface="Calibri"/>
                <a:cs typeface="Times New Roman"/>
              </a:rPr>
              <a:t>When we do science we try to find out the reasons why things happen. What causes have you identified? What effects do they produce? What is your evidence? </a:t>
            </a:r>
            <a:endParaRPr lang="en-US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947400" cy="300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4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Dillema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How do I incorporate the cross-cutting concepts into the science notebooks and journals that are an integral part of my instruction?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9612" y="3287074"/>
            <a:ext cx="32639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4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3007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Cross-Cutting Concept Posters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45509" y="3276600"/>
            <a:ext cx="2377440" cy="1371600"/>
          </a:xfrm>
        </p:spPr>
        <p:txBody>
          <a:bodyPr/>
          <a:lstStyle/>
          <a:p>
            <a:r>
              <a:rPr lang="en-US" dirty="0" smtClean="0"/>
              <a:t>Icons developed by Pete Ahern.</a:t>
            </a:r>
          </a:p>
          <a:p>
            <a:r>
              <a:rPr lang="en-US" dirty="0"/>
              <a:t>http://crosscutsymbols.weebly.com/</a:t>
            </a:r>
          </a:p>
        </p:txBody>
      </p:sp>
    </p:spTree>
    <p:extLst>
      <p:ext uri="{BB962C8B-B14F-4D97-AF65-F5344CB8AC3E}">
        <p14:creationId xmlns:p14="http://schemas.microsoft.com/office/powerpoint/2010/main" val="357560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3007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1905000"/>
            <a:ext cx="2377440" cy="1905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Develop student friendly definitions of the cross-cutting concepts. 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04800" y="4800600"/>
            <a:ext cx="2377440" cy="685800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596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300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895600"/>
            <a:ext cx="2377440" cy="1371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Copy onto worksheet </a:t>
            </a:r>
            <a:r>
              <a:rPr lang="en-US" sz="2000" dirty="0"/>
              <a:t>for reference page in </a:t>
            </a:r>
            <a:r>
              <a:rPr lang="en-US" sz="2000" dirty="0" smtClean="0"/>
              <a:t>student science </a:t>
            </a:r>
            <a:r>
              <a:rPr lang="en-US" sz="2000" dirty="0"/>
              <a:t>notebook</a:t>
            </a:r>
            <a:r>
              <a:rPr lang="en-US" sz="2000" dirty="0" smtClean="0"/>
              <a:t>.  We covered one concept per week.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657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Cross-Cutting Concept Activities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&amp; Matter – video clip of decomposing watermelon</a:t>
            </a:r>
          </a:p>
          <a:p>
            <a:r>
              <a:rPr lang="en-US" dirty="0" smtClean="0"/>
              <a:t>Systems – body systems</a:t>
            </a:r>
          </a:p>
          <a:p>
            <a:r>
              <a:rPr lang="en-US" dirty="0" smtClean="0"/>
              <a:t>Structure &amp; Function – structure and function of a bicycle worksheet</a:t>
            </a:r>
          </a:p>
          <a:p>
            <a:r>
              <a:rPr lang="en-US" dirty="0" smtClean="0"/>
              <a:t>Patterns – ruler drop activity</a:t>
            </a:r>
          </a:p>
          <a:p>
            <a:r>
              <a:rPr lang="en-US" dirty="0" smtClean="0"/>
              <a:t>Scale – Eames Power of 10 video</a:t>
            </a:r>
          </a:p>
          <a:p>
            <a:r>
              <a:rPr lang="en-US" dirty="0" smtClean="0"/>
              <a:t>Stability &amp; Change – paper airplanes</a:t>
            </a:r>
          </a:p>
          <a:p>
            <a:r>
              <a:rPr lang="en-US" dirty="0" smtClean="0"/>
              <a:t>Cause &amp; Effect – </a:t>
            </a:r>
            <a:r>
              <a:rPr lang="en-US" dirty="0" err="1" smtClean="0"/>
              <a:t>rattleback</a:t>
            </a:r>
            <a:r>
              <a:rPr lang="en-US" dirty="0" smtClean="0"/>
              <a:t>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55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3007"/>
          <a:stretch>
            <a:fillRect/>
          </a:stretch>
        </p:blipFill>
        <p:spPr>
          <a:xfrm rot="5400000">
            <a:off x="3200400" y="381000"/>
            <a:ext cx="5562600" cy="56388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Fill out Cross-Cutting Concepts Summary Table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Share with a partner.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773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3007"/>
          <a:stretch>
            <a:fillRect/>
          </a:stretch>
        </p:blipFill>
        <p:spPr>
          <a:xfrm rot="5400000">
            <a:off x="3200400" y="381000"/>
            <a:ext cx="5562600" cy="5638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196" y="2511287"/>
            <a:ext cx="237744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Each pair developed a definition of the concept and wrote it on a sticky note.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8281" y="3886200"/>
            <a:ext cx="2377440" cy="1371600"/>
          </a:xfrm>
        </p:spPr>
        <p:txBody>
          <a:bodyPr/>
          <a:lstStyle/>
          <a:p>
            <a:r>
              <a:rPr lang="en-US" dirty="0" smtClean="0"/>
              <a:t>I color code each class.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3007"/>
          <a:stretch>
            <a:fillRect/>
          </a:stretch>
        </p:blipFill>
        <p:spPr>
          <a:xfrm rot="5400000">
            <a:off x="3314700" y="548640"/>
            <a:ext cx="5562600" cy="5638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Definitions are shared with the class and put on a poster.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654</TotalTime>
  <Words>262</Words>
  <Application>Microsoft Macintosh PowerPoint</Application>
  <PresentationFormat>On-screen Show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Thatch</vt:lpstr>
      <vt:lpstr>Integrating NGSS  Cross-Cutting Concepts Into Science Notebooks &amp; Journals</vt:lpstr>
      <vt:lpstr>Dillema</vt:lpstr>
      <vt:lpstr>Cross-Cutting Concept Posters</vt:lpstr>
      <vt:lpstr>Develop student friendly definitions of the cross-cutting concepts. </vt:lpstr>
      <vt:lpstr>Copy onto worksheet for reference page in student science notebook.  We covered one concept per week.</vt:lpstr>
      <vt:lpstr>Cross-Cutting Concept Activities</vt:lpstr>
      <vt:lpstr>Fill out Cross-Cutting Concepts Summary Table</vt:lpstr>
      <vt:lpstr>Each pair developed a definition of the concept and wrote it on a sticky note.</vt:lpstr>
      <vt:lpstr>Definitions are shared with the class and put on a poster.</vt:lpstr>
      <vt:lpstr>PowerPoint Presentation</vt:lpstr>
      <vt:lpstr>PowerPoint Presentation</vt:lpstr>
      <vt:lpstr>Integration into Notebooks</vt:lpstr>
      <vt:lpstr>Journal prompts</vt:lpstr>
      <vt:lpstr>PowerPoint Presentation</vt:lpstr>
      <vt:lpstr>Cause &amp; Effect</vt:lpstr>
    </vt:vector>
  </TitlesOfParts>
  <Company>Ontario-Montclair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NGSS Cross-Cutting Concepts Into Science Notebooks &amp; Journals</dc:title>
  <dc:creator>Vickie Harri</dc:creator>
  <cp:lastModifiedBy>PSUSD</cp:lastModifiedBy>
  <cp:revision>39</cp:revision>
  <dcterms:created xsi:type="dcterms:W3CDTF">2014-11-13T16:14:35Z</dcterms:created>
  <dcterms:modified xsi:type="dcterms:W3CDTF">2014-11-21T00:38:36Z</dcterms:modified>
</cp:coreProperties>
</file>